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8F1164-E51B-4138-951D-9C7DCC12A3E1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861D21D-C4C3-4B9F-9F10-C095B5EA1AE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7159" y="1571613"/>
            <a:ext cx="8358188" cy="15097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МИНИСТЕРСТВО СЕЛЬСКОГО ХОЗЯЙСТВА </a:t>
            </a:r>
            <a:br>
              <a:rPr lang="ru-RU" sz="2000" b="1" dirty="0" smtClean="0"/>
            </a:br>
            <a:r>
              <a:rPr lang="ru-RU" sz="2000" b="1" dirty="0" smtClean="0"/>
              <a:t>РОССИЙСКОЙ ФЕДЕРАЦИИ</a:t>
            </a:r>
            <a:br>
              <a:rPr lang="ru-RU" sz="2000" b="1" dirty="0" smtClean="0"/>
            </a:br>
            <a:r>
              <a:rPr lang="ru-RU" sz="2000" b="1" dirty="0" smtClean="0"/>
              <a:t>ФЕДЕРАЛЬНОЕ ГОСУДАРСТВЕННОЕ БЮДЖЕТНОЕ </a:t>
            </a:r>
            <a:br>
              <a:rPr lang="ru-RU" sz="2000" b="1" dirty="0" smtClean="0"/>
            </a:br>
            <a:r>
              <a:rPr lang="ru-RU" sz="2000" b="1" dirty="0" smtClean="0"/>
              <a:t>ОБРАЗОВАТЕЛЬНОЕ УЧРЕЖДЕНИЕ ВЫСШЕГО ОБРАЗОВАНИЯ</a:t>
            </a:r>
            <a:br>
              <a:rPr lang="ru-RU" sz="2000" b="1" dirty="0" smtClean="0"/>
            </a:br>
            <a:r>
              <a:rPr lang="en-US" sz="2000" b="1" dirty="0" smtClean="0"/>
              <a:t>«</a:t>
            </a:r>
            <a:r>
              <a:rPr lang="ru-RU" sz="2000" b="1" dirty="0" smtClean="0"/>
              <a:t>ДОНБАССКАЯ АГРАРНАЯ АКАДЕМИЯ</a:t>
            </a:r>
            <a:r>
              <a:rPr lang="en-US" sz="2000" b="1" dirty="0" smtClean="0"/>
              <a:t>»</a:t>
            </a:r>
            <a:br>
              <a:rPr lang="en-US" sz="2000" b="1" dirty="0" smtClean="0"/>
            </a:b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57753" y="3500439"/>
            <a:ext cx="3515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/>
              <a:t>Факультет</a:t>
            </a:r>
            <a:r>
              <a:rPr lang="ru-RU" sz="1600" b="1" dirty="0"/>
              <a:t> </a:t>
            </a:r>
            <a:r>
              <a:rPr lang="ru-RU" sz="1600" b="1" u="sng" dirty="0"/>
              <a:t>экономико-правовой</a:t>
            </a:r>
          </a:p>
          <a:p>
            <a:pPr algn="r"/>
            <a:r>
              <a:rPr lang="ru-RU" sz="1600" dirty="0"/>
              <a:t>Кафедра</a:t>
            </a:r>
            <a:r>
              <a:rPr lang="ru-RU" sz="1600" b="1" dirty="0"/>
              <a:t> </a:t>
            </a:r>
            <a:r>
              <a:rPr lang="ru-RU" sz="1600" b="1" u="sng" dirty="0"/>
              <a:t>юриспруденция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8992" y="6286520"/>
            <a:ext cx="2581156" cy="36933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Макеевка – 2023 год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572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как орган, осуществляющий государственный контроль в сфере сельского хозяйства.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928670"/>
            <a:ext cx="892971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Для реализации функций в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Россельхознадзоре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созданы 5 управлений по основным направлениям деятельности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Россельхознадзора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 ветеринарного надзора;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 фитосанитарного надзора;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 надзора по охране, воспроизводству и использованию водных биологических ресурсов;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4)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 надзора по охране, воспроизводству и использованию объектов охоты;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5)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 делами.</a:t>
            </a:r>
          </a:p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Координацию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контроль деятельности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Россельхознадзора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осуществляет Министерство сельского хозяйства. В этих целях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представляет Министру на утверждение ежегодные план и показатели деятельности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Россельхознадзора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исполняет поручения Министра, данные по поручениям Президента Российской Федерации, Председателя Правительства, а также иные поручения Министра, его заместителей по вопросам, отнесенным к установленной сфере ведения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Россельхознадзора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представляет на согласование проект регламента 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Россельхознадзора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en-US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9144000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500306"/>
            <a:ext cx="64294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Спасибо за внимание)</a:t>
            </a:r>
            <a:endParaRPr lang="ru-RU" sz="4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500043"/>
            <a:ext cx="7215239" cy="424731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ПРЕЗЕНТАЦИЯ ЛЕКЦИИ</a:t>
            </a:r>
          </a:p>
          <a:p>
            <a:pPr algn="ctr"/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на тему: Государственное регулирование агропромышленного производства в Российской Федерации</a:t>
            </a:r>
          </a:p>
          <a:p>
            <a:pPr algn="ctr"/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ПО ДИСЦИПЛИНЕ</a:t>
            </a:r>
          </a:p>
          <a:p>
            <a:pPr algn="ctr"/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«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АДМИНИСТРАТИВНО-ПРАВОВОЕ РЕГУЛИРОВАНИЕ АПК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»</a:t>
            </a:r>
          </a:p>
          <a:p>
            <a:pPr algn="ctr"/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направление подготовки: 40.04.01 Юриспруденция </a:t>
            </a:r>
          </a:p>
          <a:p>
            <a:pPr algn="ctr"/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Квалификация выпускника: магистр</a:t>
            </a:r>
          </a:p>
          <a:p>
            <a:pPr algn="ctr"/>
            <a:endParaRPr lang="ru-RU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5072075"/>
            <a:ext cx="3643339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Составитель:</a:t>
            </a:r>
          </a:p>
          <a:p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К.ю.н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. доцент, доцент кафедры</a:t>
            </a:r>
          </a:p>
          <a:p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Кинаш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 Я.И.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9" y="2000240"/>
            <a:ext cx="78581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11" y="857233"/>
            <a:ext cx="7858180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Понятие и содержание государственного регулирования агропромышленного производства</a:t>
            </a:r>
          </a:p>
        </p:txBody>
      </p:sp>
      <p:sp>
        <p:nvSpPr>
          <p:cNvPr id="7" name="5-конечная звезда 6"/>
          <p:cNvSpPr/>
          <p:nvPr/>
        </p:nvSpPr>
        <p:spPr>
          <a:xfrm>
            <a:off x="285721" y="1000109"/>
            <a:ext cx="357191" cy="357190"/>
          </a:xfrm>
          <a:prstGeom prst="star5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9" y="857233"/>
            <a:ext cx="78581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85721" y="2143116"/>
            <a:ext cx="357191" cy="357190"/>
          </a:xfrm>
          <a:prstGeom prst="star5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2000240"/>
            <a:ext cx="7929651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Методы и формы государственного регулирования сельского хозяйства и управления агропромышленным комплексом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349" y="3214686"/>
            <a:ext cx="785818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85721" y="3357563"/>
            <a:ext cx="357191" cy="357190"/>
          </a:xfrm>
          <a:prstGeom prst="star5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9" y="4500571"/>
            <a:ext cx="78581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1" y="4572009"/>
            <a:ext cx="357191" cy="357190"/>
          </a:xfrm>
          <a:prstGeom prst="star5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1" y="3143248"/>
            <a:ext cx="8001056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Министерство сельского хозяйства, как федеральный орган исполнительной власти, осуществляющий полномочия в области управления сельским хозяйством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9" y="4500571"/>
            <a:ext cx="7858180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Россельхознадзор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как орган, осуществляющий государственный контроль в сфере сельского хозяйства.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428605"/>
            <a:ext cx="6000760" cy="6186309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Понятие и содержание государственного регулирования агропромышленного производства</a:t>
            </a:r>
          </a:p>
          <a:p>
            <a:endParaRPr lang="en-US" sz="1600" b="1" dirty="0">
              <a:latin typeface="Arial Black" pitchFamily="34" charset="0"/>
            </a:endParaRPr>
          </a:p>
          <a:p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Под государственным регулированием агропромышленного производства</a:t>
            </a:r>
            <a:r>
              <a:rPr lang="en-US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 </a:t>
            </a:r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следует понимать влияние государства на производство, переработку и реализацию сельхоз. продукции, и помимо нее сырья и продовольствия. Агропромышленное производство включает в себя техническое обслуживание и материально-техническое обеспечение данного производства.</a:t>
            </a:r>
          </a:p>
          <a:p>
            <a:endParaRPr 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r>
              <a:rPr lang="ru-RU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Основными </a:t>
            </a:r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задачами регулирования агропромышленного производства</a:t>
            </a:r>
            <a:r>
              <a:rPr lang="en-US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 </a:t>
            </a:r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</a:rPr>
              <a:t>являются стабилизация и развитие данного производства, обеспечение безопасности РФ в сфере продовольствия, улучшение продовольственного обеспечения населения РФ, поддержание экономического партнерства между сельским хозяйством и другими отраслями экономики, сближение товаропроизводителей в сфере агропромышленного производства.</a:t>
            </a:r>
          </a:p>
          <a:p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285729"/>
            <a:ext cx="6000792" cy="61436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eader.jpg"/>
          <p:cNvPicPr>
            <a:picLocks noChangeAspect="1"/>
          </p:cNvPicPr>
          <p:nvPr/>
        </p:nvPicPr>
        <p:blipFill>
          <a:blip r:embed="rId2" cstate="print"/>
          <a:srcRect t="12139" r="53125"/>
          <a:stretch>
            <a:fillRect/>
          </a:stretch>
        </p:blipFill>
        <p:spPr>
          <a:xfrm>
            <a:off x="214281" y="500042"/>
            <a:ext cx="2638603" cy="2143140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3" cstate="print"/>
          <a:srcRect l="8847" r="15059"/>
          <a:stretch>
            <a:fillRect/>
          </a:stretch>
        </p:blipFill>
        <p:spPr>
          <a:xfrm>
            <a:off x="214283" y="3500438"/>
            <a:ext cx="2687469" cy="235745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3" y="857233"/>
            <a:ext cx="8715404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Основными направлениями государственного регулирования агропромышленного производства являются:</a:t>
            </a:r>
          </a:p>
          <a:p>
            <a:endParaRPr lang="en-US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формирование и функционирование рынка сельскохозяйственных продукции, сырья и продовольствия;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финансирование, кредитование, страхование, льготное налогообложение;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защита интересов отечественных товаропроизводителей при осуществлении внешнеэкономической деятельности;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4)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развитие науки и осуществление научной деятельности в сфере агропромышленного производства;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5)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развитие социальной сферы села;</a:t>
            </a:r>
          </a:p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6)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иные направления, определенные законодательством РФ.</a:t>
            </a:r>
          </a:p>
        </p:txBody>
      </p:sp>
      <p:pic>
        <p:nvPicPr>
          <p:cNvPr id="4" name="Рисунок 3" descr="hea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4500570"/>
            <a:ext cx="5857884" cy="21451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1643050"/>
            <a:ext cx="8429684" cy="2857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285729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Методы и формы государственного регулирования сельского хозяйства и управления агропромышленным комплексом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1428736"/>
            <a:ext cx="857256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Выделяют несколько методов государственного регулирования сельского хозяйства. Основными являются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экономические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административные.</a:t>
            </a:r>
          </a:p>
          <a:p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Использование административных методов воздействия связано с осуществлением контроля за соблюдением сельскими товаропроизводителями законодательства, необходимостью обеспечения рационального использования земли, других природных ресурсов, качества с/</a:t>
            </a:r>
            <a:r>
              <a:rPr lang="ru-RU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х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сырья и продовольствия и т. п. Административные методы представлены методом прямых предписаний и запретов со стороны государства по отношению к участникам аграрных правоотношений.</a:t>
            </a:r>
          </a:p>
          <a:p>
            <a:endParaRPr lang="en-US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Актуальной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остается проблема осуществления государственного регулирования преимущественно экономическими методами, посредством использования механизмов финансирования, налогообложения, кредитования, ценообразования и страхования, что позволяет воздействовать на экономический интерес участников аграрных отношений.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357298"/>
            <a:ext cx="8643998" cy="5214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Министерство сельского хозяйства, как федеральный орган исполнительной власти, осуществляющий полномочия в области управления сельским хозяйством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Деятельность Минсельхоза регулируется положением </a:t>
            </a:r>
            <a:r>
              <a:rPr lang="en-US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 Министерстве сельского хозяйства</a:t>
            </a:r>
            <a:r>
              <a:rPr lang="en-US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» </a:t>
            </a:r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от 24 марта 2006 г. Министерство сельского хозяйства РФ (Минсельхоз России) является федеральным органом исполнительной власти, осуществляющим функции:</a:t>
            </a:r>
          </a:p>
          <a:p>
            <a:r>
              <a:rPr lang="en-US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1) </a:t>
            </a:r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 выработке государственной политики и нормативно-правовому регулированию в сфере агропромышленного комплекса, включая животноводство, ветеринарию, растениеводство, карантин растений, мелиорацию, плодородие почв, регулирование рынка сельскохозяйственного сырья и продовольствия, пищевую и перерабатывающую промышленность, производство и оборот этилового спирта из пищевого и непищевого сырья, спиртосодержащей, алкогольной и табачной продукции, устойчивое развитие сельских территорий, а также в сфере рыболовства, производственной деятельности на судах рыбопромыслового флота и в морских рыбных портах, находящихся в ведении Федерального агентства по рыболовству, охраны, изучения, сохранения, воспроизводства и использования объектов животного мира, отнесенных к объектам охоты, водных биологических ресурсов, за исключением обитающих на особо охраняемых природных территориях, а также занесенных в Красную книгу РФ (далее – водные биологические ресурсы), и среды их обитания;</a:t>
            </a:r>
          </a:p>
          <a:p>
            <a:r>
              <a:rPr lang="en-US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2) </a:t>
            </a:r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 оказанию государственных услуг в сфере агропромышленного комплекса, включая устойчивое развитие сельских территорий, по управлению государственным имуществом на подведомственных предприятиях и учреждениях.</a:t>
            </a:r>
          </a:p>
          <a:p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14422"/>
            <a:ext cx="8643998" cy="4429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338ec96b91807b076e86010dff724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4163568" cy="2316480"/>
          </a:xfrm>
          <a:prstGeom prst="rect">
            <a:avLst/>
          </a:prstGeom>
        </p:spPr>
      </p:pic>
      <p:pic>
        <p:nvPicPr>
          <p:cNvPr id="3" name="Рисунок 2" descr="1692695564_primenenie-it-reshenij-v-apk-25b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857496"/>
            <a:ext cx="5500694" cy="36671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4714908" cy="25717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786058"/>
            <a:ext cx="5857916" cy="3857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shenitsya_ozima_bogdana2-47241039160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4000528" cy="2800370"/>
          </a:xfrm>
          <a:prstGeom prst="rect">
            <a:avLst/>
          </a:prstGeom>
        </p:spPr>
      </p:pic>
      <p:pic>
        <p:nvPicPr>
          <p:cNvPr id="3" name="Рисунок 2" descr="banner-expertise-grain-biofu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3500438"/>
            <a:ext cx="5000660" cy="281287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4286280" cy="3000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357562"/>
            <a:ext cx="5500726" cy="31432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186</TotalTime>
  <Words>506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МИНИСТЕРСТВО СЕЛЬСКОГО ХОЗЯЙСТВА  РОССИЙСКОЙ ФЕДЕРАЦИИ ФЕДЕРАЛЬНОЕ ГОСУДАРСТВЕННОЕ БЮДЖЕТНОЕ  ОБРАЗОВАТЕЛЬНОЕ УЧРЕЖДЕНИЕ ВЫСШЕГО ОБРАЗОВАНИЯ «ДОНБАССКАЯ АГРАРНАЯ АКАДЕМИЯ»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Slavik</dc:creator>
  <cp:lastModifiedBy>Slavik</cp:lastModifiedBy>
  <cp:revision>19</cp:revision>
  <dcterms:created xsi:type="dcterms:W3CDTF">2023-11-22T14:10:29Z</dcterms:created>
  <dcterms:modified xsi:type="dcterms:W3CDTF">2023-11-22T17:16:59Z</dcterms:modified>
</cp:coreProperties>
</file>